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70" r:id="rId9"/>
    <p:sldId id="26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datos.madrid.es/sites/v/index.jsp?vgnextoid=0803d8bf938ba510VgnVCM2000001f4a900aRCRD&amp;vgnextchannel=374512b9ace9f310VgnVCM100000171f5a0aRCR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group11.com/ontology" TargetMode="External"/><Relationship Id="rId2" Type="http://schemas.openxmlformats.org/officeDocument/2006/relationships/hyperlink" Target="http://group11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roup11.com/resource_type/resource_name" TargetMode="External"/><Relationship Id="rId5" Type="http://schemas.openxmlformats.org/officeDocument/2006/relationships/hyperlink" Target="http://group11.com/ontology#term" TargetMode="External"/><Relationship Id="rId4" Type="http://schemas.openxmlformats.org/officeDocument/2006/relationships/hyperlink" Target="http://group11.com/resourc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FBC36-9B02-42E8-9F6C-EEAA8BC7A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96043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s-ES" sz="5400" b="1" dirty="0"/>
              <a:t>CLEANPOINT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ABD897-1F49-4177-9A11-041073378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509963"/>
            <a:ext cx="8791575" cy="1655762"/>
          </a:xfrm>
        </p:spPr>
        <p:txBody>
          <a:bodyPr/>
          <a:lstStyle/>
          <a:p>
            <a:pPr algn="ctr"/>
            <a:r>
              <a:rPr lang="es-ES" dirty="0"/>
              <a:t>Web semántica </a:t>
            </a:r>
          </a:p>
          <a:p>
            <a:pPr algn="ctr"/>
            <a:r>
              <a:rPr lang="es-ES" dirty="0"/>
              <a:t>Grupo 11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6E756F-4278-4124-ADDA-7DCE469A4C14}"/>
              </a:ext>
            </a:extLst>
          </p:cNvPr>
          <p:cNvSpPr txBox="1"/>
          <p:nvPr/>
        </p:nvSpPr>
        <p:spPr>
          <a:xfrm>
            <a:off x="8868792" y="4427061"/>
            <a:ext cx="31515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Cristina Alonso Delgado</a:t>
            </a:r>
          </a:p>
          <a:p>
            <a:r>
              <a:rPr lang="es-ES" dirty="0"/>
              <a:t>Víctor Costa Arce</a:t>
            </a:r>
          </a:p>
          <a:p>
            <a:r>
              <a:rPr lang="es-ES" dirty="0"/>
              <a:t>Raúl Corrales Ávila</a:t>
            </a:r>
          </a:p>
          <a:p>
            <a:r>
              <a:rPr lang="es-ES" dirty="0"/>
              <a:t>Manuel </a:t>
            </a:r>
            <a:r>
              <a:rPr lang="es-ES" dirty="0" err="1"/>
              <a:t>Mazarro</a:t>
            </a:r>
            <a:r>
              <a:rPr lang="es-ES" dirty="0"/>
              <a:t> Vicente</a:t>
            </a:r>
          </a:p>
          <a:p>
            <a:r>
              <a:rPr lang="es-ES" dirty="0"/>
              <a:t>Álvaro García </a:t>
            </a:r>
            <a:r>
              <a:rPr lang="es-ES" dirty="0" err="1"/>
              <a:t>García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3821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3D46B-9EC0-45CB-ACDF-2180E2844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191162-B141-49D3-87C6-9D49AAB98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aprendido a tratar datos y manipularlos.</a:t>
            </a:r>
          </a:p>
          <a:p>
            <a:r>
              <a:rPr lang="es-ES" dirty="0"/>
              <a:t>De cara a un futuro la aplicación se podría ampliar, no solo a puntos móviles, sino a otros ámbitos.</a:t>
            </a:r>
          </a:p>
          <a:p>
            <a:r>
              <a:rPr lang="es-ES" dirty="0"/>
              <a:t>Es un proyecto útil para la vida cotidiana.</a:t>
            </a:r>
          </a:p>
          <a:p>
            <a:r>
              <a:rPr lang="es-ES" dirty="0"/>
              <a:t>Hemos tenido problemas debido a que los datos eran difícilmente enlazables con otro tipo de datos.</a:t>
            </a:r>
          </a:p>
        </p:txBody>
      </p:sp>
    </p:spTree>
    <p:extLst>
      <p:ext uri="{BB962C8B-B14F-4D97-AF65-F5344CB8AC3E}">
        <p14:creationId xmlns:p14="http://schemas.microsoft.com/office/powerpoint/2010/main" val="28555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AF19A-BB3B-4952-9152-6491A98E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1D09C1-8E72-4F18-A3E6-D009C02A7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Introducción </a:t>
            </a:r>
          </a:p>
          <a:p>
            <a:r>
              <a:rPr lang="es-ES" dirty="0"/>
              <a:t>Análisis del dataset</a:t>
            </a:r>
          </a:p>
          <a:p>
            <a:r>
              <a:rPr lang="es-ES" dirty="0"/>
              <a:t>Estrategia de nombrado</a:t>
            </a:r>
          </a:p>
          <a:p>
            <a:r>
              <a:rPr lang="es-ES" dirty="0"/>
              <a:t>Ontología </a:t>
            </a:r>
          </a:p>
          <a:p>
            <a:r>
              <a:rPr lang="es-ES" dirty="0"/>
              <a:t>Enlazado de datos</a:t>
            </a:r>
          </a:p>
          <a:p>
            <a:r>
              <a:rPr lang="es-ES" dirty="0"/>
              <a:t>RDF</a:t>
            </a:r>
          </a:p>
          <a:p>
            <a:r>
              <a:rPr lang="es-ES" dirty="0"/>
              <a:t>Demostración de la app </a:t>
            </a:r>
          </a:p>
          <a:p>
            <a:r>
              <a:rPr lang="es-ES" dirty="0"/>
              <a:t>Conclusiones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822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6C4DE8A-D90A-4ACD-B849-D970F76F2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 dirty="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FA9E26-8C2F-4F32-B728-C210970E1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 dirty="0"/>
              <a:t>Aplicación sobre punto limpios móviles de Madrid capital.</a:t>
            </a:r>
          </a:p>
          <a:p>
            <a:r>
              <a:rPr lang="es-ES" sz="2000" dirty="0"/>
              <a:t>Dataset obtenido de la página </a:t>
            </a:r>
            <a:r>
              <a:rPr lang="es-ES" sz="2000" dirty="0">
                <a:hlinkClick r:id="rId4"/>
              </a:rPr>
              <a:t>datos.madrid.es</a:t>
            </a:r>
            <a:r>
              <a:rPr lang="es-ES" sz="2000" dirty="0"/>
              <a:t> .</a:t>
            </a:r>
          </a:p>
          <a:p>
            <a:r>
              <a:rPr lang="es-ES" sz="2000" dirty="0"/>
              <a:t>Licencia.</a:t>
            </a:r>
          </a:p>
        </p:txBody>
      </p:sp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55CD0D8D-5FE4-4212-89B0-23710D9DF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2083" y="639685"/>
            <a:ext cx="4868533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7824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3E884C-487C-467C-8C65-22F6D1A5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Análisis del dataset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1188F760-F160-4D83-BF33-9CE9F479D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 dirty="0"/>
              <a:t>Para analizar los datos usamos </a:t>
            </a:r>
            <a:r>
              <a:rPr lang="es-ES" sz="2000" dirty="0" err="1"/>
              <a:t>OpenRefine</a:t>
            </a:r>
            <a:r>
              <a:rPr lang="es-ES" sz="2000" dirty="0"/>
              <a:t>.</a:t>
            </a:r>
          </a:p>
          <a:p>
            <a:r>
              <a:rPr lang="es-ES" sz="2000" dirty="0"/>
              <a:t>Se eliminaron columnas innecesarias y filas en blanco.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A078805-CB2B-4D74-A1DD-2B87441EF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59276"/>
            <a:ext cx="5456279" cy="27144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04913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1457E-A971-43F9-8CCB-9EA6D125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Estrategia de nombrado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CADED9-19B8-441A-A1A5-AF9E4478E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Dominio: </a:t>
            </a:r>
            <a:r>
              <a:rPr lang="es-ES" dirty="0">
                <a:hlinkClick r:id="rId2"/>
              </a:rPr>
              <a:t>http://group11.com</a:t>
            </a:r>
            <a:r>
              <a:rPr lang="es-ES" dirty="0"/>
              <a:t> </a:t>
            </a:r>
          </a:p>
          <a:p>
            <a:r>
              <a:rPr lang="es-ES" dirty="0"/>
              <a:t>Términos ontológicos: </a:t>
            </a:r>
            <a:r>
              <a:rPr lang="es-ES" dirty="0">
                <a:hlinkClick r:id="rId3"/>
              </a:rPr>
              <a:t>http://group11.com/ontology</a:t>
            </a:r>
            <a:r>
              <a:rPr lang="es-ES" dirty="0"/>
              <a:t> </a:t>
            </a:r>
          </a:p>
          <a:p>
            <a:r>
              <a:rPr lang="es-ES" dirty="0"/>
              <a:t>Recursos: </a:t>
            </a:r>
            <a:r>
              <a:rPr lang="es-ES" dirty="0">
                <a:hlinkClick r:id="rId4"/>
              </a:rPr>
              <a:t>http://group11.com/resources</a:t>
            </a:r>
            <a:r>
              <a:rPr lang="es-ES" dirty="0"/>
              <a:t> </a:t>
            </a:r>
          </a:p>
          <a:p>
            <a:r>
              <a:rPr lang="es-ES" dirty="0"/>
              <a:t>Patrón de términos ontológicos: </a:t>
            </a:r>
            <a:r>
              <a:rPr lang="es-ES" dirty="0">
                <a:hlinkClick r:id="rId5"/>
              </a:rPr>
              <a:t>http://group11.com/ontology#term</a:t>
            </a:r>
            <a:r>
              <a:rPr lang="es-ES" dirty="0"/>
              <a:t> </a:t>
            </a:r>
          </a:p>
          <a:p>
            <a:r>
              <a:rPr lang="es-ES" dirty="0"/>
              <a:t>Patrón de los recursos: </a:t>
            </a:r>
            <a:r>
              <a:rPr lang="es-ES" dirty="0">
                <a:hlinkClick r:id="rId6"/>
              </a:rPr>
              <a:t>http://group11.com/resource_type/resource_name</a:t>
            </a:r>
            <a:r>
              <a:rPr lang="es-ES" dirty="0"/>
              <a:t> 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788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5961-D2FB-4925-98F5-3357FE1F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Ontología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DA6BF8-0D40-446A-B6B2-033938857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Usamos protege para obtener:</a:t>
            </a:r>
          </a:p>
          <a:p>
            <a:pPr marL="0" indent="0">
              <a:buNone/>
            </a:pPr>
            <a:r>
              <a:rPr lang="es-ES" dirty="0"/>
              <a:t>	- Clases</a:t>
            </a:r>
          </a:p>
          <a:p>
            <a:pPr marL="0" indent="0">
              <a:buNone/>
            </a:pPr>
            <a:r>
              <a:rPr lang="es-ES" dirty="0"/>
              <a:t>	- </a:t>
            </a:r>
            <a:r>
              <a:rPr lang="es-ES" dirty="0" err="1"/>
              <a:t>Object</a:t>
            </a:r>
            <a:r>
              <a:rPr lang="es-ES" dirty="0"/>
              <a:t> </a:t>
            </a:r>
            <a:r>
              <a:rPr lang="es-ES" dirty="0" err="1"/>
              <a:t>properties</a:t>
            </a:r>
            <a:r>
              <a:rPr lang="es-ES" dirty="0"/>
              <a:t> </a:t>
            </a:r>
          </a:p>
          <a:p>
            <a:pPr marL="0" indent="0">
              <a:buNone/>
            </a:pPr>
            <a:r>
              <a:rPr lang="es-ES" dirty="0"/>
              <a:t>	- Data </a:t>
            </a:r>
            <a:r>
              <a:rPr lang="es-ES" dirty="0" err="1"/>
              <a:t>properties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 	</a:t>
            </a: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C6AB416-A67B-47EA-BAEA-F36F3649B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938" y="540774"/>
            <a:ext cx="4352600" cy="1708713"/>
          </a:xfrm>
          <a:prstGeom prst="rect">
            <a:avLst/>
          </a:prstGeom>
        </p:spPr>
      </p:pic>
      <p:pic>
        <p:nvPicPr>
          <p:cNvPr id="7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86412296-A383-475E-BDA7-E9D239958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938" y="2448589"/>
            <a:ext cx="4371650" cy="1176539"/>
          </a:xfrm>
          <a:prstGeom prst="rect">
            <a:avLst/>
          </a:prstGeom>
        </p:spPr>
      </p:pic>
      <p:pic>
        <p:nvPicPr>
          <p:cNvPr id="9" name="Imagen 8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4CC05E5A-5D02-4925-A931-A0554AB99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87" y="3933032"/>
            <a:ext cx="4371650" cy="262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2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4D910-EA0A-44E1-8541-B8D5A8B0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s-ES" dirty="0"/>
              <a:t>Enlazado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19A67F-CC2A-41EC-B3C9-42BFFF9D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38226"/>
            <a:ext cx="9905999" cy="3541714"/>
          </a:xfrm>
        </p:spPr>
        <p:txBody>
          <a:bodyPr/>
          <a:lstStyle/>
          <a:p>
            <a:r>
              <a:rPr lang="es-ES" dirty="0"/>
              <a:t>A través del </a:t>
            </a:r>
            <a:r>
              <a:rPr lang="es-ES" dirty="0" err="1"/>
              <a:t>OpenRefine</a:t>
            </a:r>
            <a:r>
              <a:rPr lang="es-ES" dirty="0"/>
              <a:t> unimos los datos.</a:t>
            </a:r>
          </a:p>
          <a:p>
            <a:r>
              <a:rPr lang="es-ES" dirty="0"/>
              <a:t>Enlazamos los datos de los distritos de nuestro dataset con los distritos de </a:t>
            </a:r>
            <a:r>
              <a:rPr lang="es-ES" dirty="0" err="1"/>
              <a:t>WikiData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3E87D39-87DE-4116-ADC2-AE86BF69A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2258444"/>
            <a:ext cx="8504903" cy="440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5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459D3-0326-4387-A163-27E0F0E0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RDF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A8763-F450-4C9D-BFFE-B0F176DB8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utilizado </a:t>
            </a:r>
            <a:r>
              <a:rPr lang="es-ES" dirty="0" err="1"/>
              <a:t>RMLMapper</a:t>
            </a:r>
            <a:r>
              <a:rPr lang="es-ES" dirty="0"/>
              <a:t> para generar el RDF en formato </a:t>
            </a:r>
            <a:r>
              <a:rPr lang="es-ES" dirty="0" err="1"/>
              <a:t>ntriples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E845BFB-04D7-49B6-9C6D-88168053D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51" y="3156689"/>
            <a:ext cx="11307097" cy="108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7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0248A-16E8-4F52-8EBE-8C5E3326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02322"/>
            <a:ext cx="9905998" cy="1478570"/>
          </a:xfrm>
        </p:spPr>
        <p:txBody>
          <a:bodyPr/>
          <a:lstStyle/>
          <a:p>
            <a:r>
              <a:rPr lang="es-ES" dirty="0"/>
              <a:t>Demostración de la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83753A-426C-4A07-AB74-A0DA57CD6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98150" y="5855785"/>
            <a:ext cx="8592522" cy="660862"/>
          </a:xfrm>
        </p:spPr>
        <p:txBody>
          <a:bodyPr>
            <a:normAutofit/>
          </a:bodyPr>
          <a:lstStyle/>
          <a:p>
            <a:r>
              <a:rPr lang="es-ES" sz="1600" dirty="0"/>
              <a:t>En la demo se hará una búsqueda del distrito de Villaverde y en el cual se podrá acceder al enlace de </a:t>
            </a:r>
            <a:r>
              <a:rPr lang="es-ES" sz="1600" dirty="0" err="1"/>
              <a:t>WikiData</a:t>
            </a:r>
            <a:r>
              <a:rPr lang="es-ES" sz="1600" dirty="0"/>
              <a:t> para obtener más información sobre él.</a:t>
            </a:r>
          </a:p>
        </p:txBody>
      </p:sp>
      <p:pic>
        <p:nvPicPr>
          <p:cNvPr id="6" name="search - Google Chrome 2020-11-03 19-48-30">
            <a:hlinkClick r:id="" action="ppaction://media"/>
            <a:extLst>
              <a:ext uri="{FF2B5EF4-FFF2-40B4-BE49-F238E27FC236}">
                <a16:creationId xmlns:a16="http://schemas.microsoft.com/office/drawing/2014/main" id="{C1C72A01-1F65-4E2B-BEAC-ED129F3729A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6575" y="1193971"/>
            <a:ext cx="8098850" cy="4470057"/>
          </a:xfrm>
        </p:spPr>
      </p:pic>
    </p:spTree>
    <p:extLst>
      <p:ext uri="{BB962C8B-B14F-4D97-AF65-F5344CB8AC3E}">
        <p14:creationId xmlns:p14="http://schemas.microsoft.com/office/powerpoint/2010/main" val="384036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288</Words>
  <Application>Microsoft Office PowerPoint</Application>
  <PresentationFormat>Panorámica</PresentationFormat>
  <Paragraphs>50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CLEANPOINT</vt:lpstr>
      <vt:lpstr>índice</vt:lpstr>
      <vt:lpstr>Introducción </vt:lpstr>
      <vt:lpstr>Análisis del dataset</vt:lpstr>
      <vt:lpstr>Estrategia de nombrado </vt:lpstr>
      <vt:lpstr>Ontología</vt:lpstr>
      <vt:lpstr>Enlazado de datos</vt:lpstr>
      <vt:lpstr>RDF </vt:lpstr>
      <vt:lpstr>Demostración de la app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CLEANPOINT</dc:title>
  <dc:creator>alvaro garcia</dc:creator>
  <cp:lastModifiedBy>alvaro garcia</cp:lastModifiedBy>
  <cp:revision>12</cp:revision>
  <dcterms:created xsi:type="dcterms:W3CDTF">2020-11-03T18:08:21Z</dcterms:created>
  <dcterms:modified xsi:type="dcterms:W3CDTF">2020-11-03T19:21:37Z</dcterms:modified>
</cp:coreProperties>
</file>

<file path=docProps/thumbnail.jpeg>
</file>